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7E2A-8B2C-A9EE-2456-4F64BB16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1A562-BB03-86F6-AA35-F8BBFF7F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C94-E604-40C6-8E57-E2EF7C8ADED9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D6B41-C9BF-E6AD-3D8D-F9ECC75E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2844B-6275-0078-A226-19B2EEA5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F12-29DF-43F0-9542-25F7F79A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7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73F75-D664-D119-F021-DE3C3BCF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38D7-0857-7637-BD15-D27D2B1B4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5C9C-943D-A024-4F53-1DCDD7EE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BC94-E604-40C6-8E57-E2EF7C8ADED9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8BB3A-C881-2583-E773-99CBC5A49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1D6C3-88A5-EE10-774A-B06618A89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EF12-29DF-43F0-9542-25F7F79A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EBD19C-AF34-085E-C4DC-86612976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/>
                <a:ea typeface="Cambria"/>
              </a:rPr>
              <a:t>The role of epithelial cytokines </a:t>
            </a:r>
            <a:br>
              <a:rPr lang="en-US">
                <a:latin typeface="Cambria"/>
                <a:ea typeface="Cambria"/>
              </a:rPr>
            </a:br>
            <a:r>
              <a:rPr lang="en-US">
                <a:latin typeface="Cambria"/>
                <a:ea typeface="Cambria"/>
              </a:rPr>
              <a:t>in atopic march </a:t>
            </a:r>
            <a:br>
              <a:rPr lang="en-US"/>
            </a:br>
            <a:br>
              <a:rPr lang="en-US"/>
            </a:br>
            <a:r>
              <a:rPr lang="en-US" sz="2000">
                <a:latin typeface="Cambria"/>
                <a:ea typeface="Cambria"/>
              </a:rPr>
              <a:t>Developed in collaboration with Marco Caminati</a:t>
            </a:r>
            <a:br>
              <a:rPr lang="en-US" sz="2000">
                <a:latin typeface="Cambria"/>
                <a:ea typeface="Cambria"/>
              </a:rPr>
            </a:br>
            <a:r>
              <a:rPr lang="en-US" sz="2000">
                <a:latin typeface="Cambria"/>
                <a:ea typeface="Cambria"/>
              </a:rPr>
              <a:t>Assistant Professor in Asthma, Allergy and Clinical Immunology, </a:t>
            </a:r>
            <a:r>
              <a:rPr lang="en-GB" sz="2000">
                <a:latin typeface="Cambria"/>
                <a:ea typeface="Cambria"/>
              </a:rPr>
              <a:t>Department of Medicine, University of Verona, Verona, Italy</a:t>
            </a:r>
            <a:endParaRPr lang="en-US" dirty="0">
              <a:latin typeface="Cambria"/>
              <a:ea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30ECA-2C7B-4E2E-DCBD-39E401C02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3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1180F6-D553-6447-A4E2-D5B1CF3C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is overexpressed in atopic disease and can initiate atopic manifestations in animal models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18EF-CB5E-F135-A7D1-C36A3A316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003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2ECF2C-024E-DE97-057A-7F076E2C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is overexpressed in atopic disease and may contribute to initiating atopic march in animal models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9D6EA-DDE9-9BE7-780D-9CF7ED2C9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92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AB85E-8F3B-A1D8-B479-BDBC9098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/>
            </a:br>
            <a:r>
              <a:rPr lang="en-GB"/>
              <a:t>IL-25 is overexpressed in atopic dermatitis and contributes to </a:t>
            </a:r>
            <a:br>
              <a:rPr lang="en-GB"/>
            </a:br>
            <a:r>
              <a:rPr lang="en-GB"/>
              <a:t>atopic march in animal models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1E75E-E823-B696-E13E-D16E1202CC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225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0367E-CB67-88F2-DE12-4CCDCCA9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complex interplay of epithelial cell-derived cytokines underpins atopic disease  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9028D-E17E-59AB-6E04-BBF3D00D5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48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BD9B6-4F79-4BFF-DD75-D439838D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AD0E1-3924-35D8-8429-E56FDDF0B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877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5F833-6776-C8D0-1219-823A6512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91878-110A-2551-1BA4-4FA603612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131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E4DF18-BAFA-6064-FFBD-387E7864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7F55E-D8C4-CCFE-B49A-4D41620074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71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92B099-BE8F-561B-9B0E-AF41A909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to the atopic march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B9822-2236-159B-9D94-261E1D0BC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31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DC67FE-31EA-7C52-9F11-265A92B1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Atopy can result in allergic disease at multiple anatomical sites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9D0D4-B852-BE05-2B11-A1E549B8C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604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150084-0789-E1C0-36FB-944F3628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Having one or more atopic diseases increases the risk of </a:t>
            </a:r>
            <a:br>
              <a:rPr lang="en-GB"/>
            </a:br>
            <a:r>
              <a:rPr lang="en-GB"/>
              <a:t>developing other atopic conditions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A023B-F227-0DE2-8C6C-C644B3E3D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159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536C94-7780-917D-4BDA-21614641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Environmental and genetic factors are associated with the prevalence of atopic diseases and epithelial dysfunction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08B7B-E2D6-41EC-5800-F5E08FF9A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11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4AF0AD-C6CE-A22D-F906-077FED2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barrier dysfunction plays a key role in </a:t>
            </a:r>
            <a:br>
              <a:rPr lang="en-GB"/>
            </a:br>
            <a:r>
              <a:rPr lang="en-GB"/>
              <a:t>atopic disease development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04B1C-511E-A3CE-9A53-3E5A2D8727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147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B315F9-FF5F-4EFD-0695-752A076B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cell-derived cytokines are inducers of inflammation at barrier surfaces and contribute to atopic march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D002D-D02E-1E3B-A9B9-5C34202BF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249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B4260ECA-87E7-451F-8342-56CD75814509}"/>
</file>

<file path=customXml/itemProps2.xml><?xml version="1.0" encoding="utf-8"?>
<ds:datastoreItem xmlns:ds="http://schemas.openxmlformats.org/officeDocument/2006/customXml" ds:itemID="{3FB5B5C0-F595-4923-B5B5-5BD456D9B61F}"/>
</file>

<file path=customXml/itemProps3.xml><?xml version="1.0" encoding="utf-8"?>
<ds:datastoreItem xmlns:ds="http://schemas.openxmlformats.org/officeDocument/2006/customXml" ds:itemID="{1904ABB0-31B0-4428-8D8D-F35D058E983D}"/>
</file>

<file path=customXml/itemProps4.xml><?xml version="1.0" encoding="utf-8"?>
<ds:datastoreItem xmlns:ds="http://schemas.openxmlformats.org/officeDocument/2006/customXml" ds:itemID="{6FFD596F-FE1E-4F36-820B-BCEFC44C22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 Theme</vt:lpstr>
      <vt:lpstr>The role of epithelial cytokines  in atopic march   Developed in collaboration with Marco Caminati Assistant Professor in Asthma, Allergy and Clinical Immunology, Department of Medicine, University of Verona, Verona, Italy</vt:lpstr>
      <vt:lpstr>PowerPoint Presentation</vt:lpstr>
      <vt:lpstr>Contents</vt:lpstr>
      <vt:lpstr>Introduction to the atopic march</vt:lpstr>
      <vt:lpstr>Atopy can result in allergic disease at multiple anatomical sites</vt:lpstr>
      <vt:lpstr>Having one or more atopic diseases increases the risk of  developing other atopic conditions</vt:lpstr>
      <vt:lpstr>Environmental and genetic factors are associated with the prevalence of atopic diseases and epithelial dysfunction </vt:lpstr>
      <vt:lpstr>Epithelial barrier dysfunction plays a key role in  atopic disease development </vt:lpstr>
      <vt:lpstr>Epithelial cell-derived cytokines are inducers of inflammation at barrier surfaces and contribute to atopic march </vt:lpstr>
      <vt:lpstr>IL-33 is overexpressed in atopic disease and can initiate atopic manifestations in animal models </vt:lpstr>
      <vt:lpstr>TSLP is overexpressed in atopic disease and may contribute to initiating atopic march in animal models</vt:lpstr>
      <vt:lpstr> IL-25 is overexpressed in atopic dermatitis and contributes to  atopic march in animal models </vt:lpstr>
      <vt:lpstr>A complex interplay of epithelial cell-derived cytokines underpins atopic disease    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 in atopic march   Developed in collaboration with Marco Caminati Assistant Professor in Asthma, Allergy and Clinical Immunology, Department of Medicine, University of Verona, Verona, Italy</dc:title>
  <dc:creator>Lulu Wareham</dc:creator>
  <cp:lastModifiedBy>Lulu Wareham</cp:lastModifiedBy>
  <cp:revision>1</cp:revision>
  <dcterms:created xsi:type="dcterms:W3CDTF">2023-05-16T13:06:12Z</dcterms:created>
  <dcterms:modified xsi:type="dcterms:W3CDTF">2023-05-16T13:06:12Z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MediaServiceImageTags">
    <vt:lpwstr/>
  </property>
</Properties>
</file>